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6" r:id="rId6"/>
    <p:sldId id="267" r:id="rId7"/>
    <p:sldId id="271" r:id="rId8"/>
    <p:sldId id="272" r:id="rId9"/>
    <p:sldId id="278" r:id="rId10"/>
    <p:sldId id="279" r:id="rId11"/>
    <p:sldId id="268" r:id="rId12"/>
    <p:sldId id="270" r:id="rId13"/>
    <p:sldId id="273" r:id="rId14"/>
    <p:sldId id="274" r:id="rId15"/>
    <p:sldId id="260" r:id="rId16"/>
    <p:sldId id="262" r:id="rId17"/>
    <p:sldId id="263" r:id="rId18"/>
    <p:sldId id="264" r:id="rId19"/>
    <p:sldId id="277" r:id="rId20"/>
    <p:sldId id="265" r:id="rId21"/>
    <p:sldId id="276" r:id="rId22"/>
    <p:sldId id="27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6827" autoAdjust="0"/>
  </p:normalViewPr>
  <p:slideViewPr>
    <p:cSldViewPr snapToGrid="0" snapToObjects="1">
      <p:cViewPr varScale="1">
        <p:scale>
          <a:sx n="59" d="100"/>
          <a:sy n="59" d="100"/>
        </p:scale>
        <p:origin x="115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C70DB9-A834-9C47-819C-1DE7A24185B5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04A994-8CC6-014F-901F-97198C996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100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5476-BA67-5D45-A0CD-6807256D9201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6B69-4ABA-1B45-8BDB-2B0827E720C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5476-BA67-5D45-A0CD-6807256D9201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6B69-4ABA-1B45-8BDB-2B0827E720C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5476-BA67-5D45-A0CD-6807256D9201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6B69-4ABA-1B45-8BDB-2B0827E720C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5476-BA67-5D45-A0CD-6807256D9201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6B69-4ABA-1B45-8BDB-2B0827E720C8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5476-BA67-5D45-A0CD-6807256D9201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6B69-4ABA-1B45-8BDB-2B0827E720C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5476-BA67-5D45-A0CD-6807256D9201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6B69-4ABA-1B45-8BDB-2B0827E720C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5476-BA67-5D45-A0CD-6807256D9201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6B69-4ABA-1B45-8BDB-2B0827E720C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5476-BA67-5D45-A0CD-6807256D9201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6B69-4ABA-1B45-8BDB-2B0827E720C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5476-BA67-5D45-A0CD-6807256D9201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6B69-4ABA-1B45-8BDB-2B0827E720C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5476-BA67-5D45-A0CD-6807256D9201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6B69-4ABA-1B45-8BDB-2B0827E720C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5476-BA67-5D45-A0CD-6807256D9201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6B69-4ABA-1B45-8BDB-2B0827E720C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5476-BA67-5D45-A0CD-6807256D9201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6B69-4ABA-1B45-8BDB-2B0827E720C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5476-BA67-5D45-A0CD-6807256D9201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6B69-4ABA-1B45-8BDB-2B0827E720C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5476-BA67-5D45-A0CD-6807256D9201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6B69-4ABA-1B45-8BDB-2B0827E720C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5476-BA67-5D45-A0CD-6807256D9201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6B69-4ABA-1B45-8BDB-2B0827E720C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5476-BA67-5D45-A0CD-6807256D9201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6B69-4ABA-1B45-8BDB-2B0827E720C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5476-BA67-5D45-A0CD-6807256D9201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86B69-4ABA-1B45-8BDB-2B0827E720C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2615476-BA67-5D45-A0CD-6807256D9201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086B69-4ABA-1B45-8BDB-2B0827E72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4986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" Target="slide22.xml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hyperlink" Target="https://www.fluidui.com/editor/live/preview/cF9aVW1YUXFBRzlveUt3UGd5Z3BNRnNmbnppMmYyODllYQ==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slide" Target="slide21.xml"/><Relationship Id="rId4" Type="http://schemas.openxmlformats.org/officeDocument/2006/relationships/image" Target="../media/image15.png"/><Relationship Id="rId9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canvanizer.com/canvas/wy2injkxn5GK3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ECOBINS in SMART CITIES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Kumkum Yadav, </a:t>
            </a:r>
            <a:r>
              <a:rPr lang="en-US" b="1"/>
              <a:t>Garima Garg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66365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PRIVACY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363852"/>
            <a:ext cx="8946541" cy="488454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Trust: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</a:t>
            </a:r>
            <a:r>
              <a:rPr lang="en-US" dirty="0"/>
              <a:t>he data collected from the garbage is accurate and is not   biased.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Set Privacy and Security Rule, sets rules for how patient’s health 	and insurance providers information must be kept secured with administrative, technical, and physical safeguards.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User information protection with passwords, encryption, and other technical safeguards.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Value :</a:t>
            </a:r>
            <a:r>
              <a:rPr lang="en-US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data can help citizens to pay less tax and reduce governments resources and improve segregation of the trash(saving time and money).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328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8FEE6-4966-418F-80E2-DBAFE453B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b="1" dirty="0"/>
              <a:t>COMPONENTS USED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A73C30-09DB-478B-868E-DF3BE8315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08296"/>
            <a:ext cx="8946541" cy="4940104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21A7D0-260D-468A-B022-5D4C77629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557" y="1308296"/>
            <a:ext cx="4772025" cy="52164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AB4B81-8F29-41D1-9C33-54B4CB14E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238" y="1308296"/>
            <a:ext cx="4743450" cy="521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3116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8FEE6-4966-418F-80E2-DBAFE453B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b="1" dirty="0"/>
              <a:t>HOW DOES CIRCUIT LOOKS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A73C30-09DB-478B-868E-DF3BE8315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08296"/>
            <a:ext cx="8946541" cy="4940104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D1C8FD-4239-4EE1-9D8E-AF67903A6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416" y="1308296"/>
            <a:ext cx="10120393" cy="5194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737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11538-F321-413D-AAD7-AF8288CA6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CIRCUIT DIAGRAM</a:t>
            </a:r>
          </a:p>
        </p:txBody>
      </p:sp>
      <p:pic>
        <p:nvPicPr>
          <p:cNvPr id="5" name="Content Placeholder 4" descr="A picture containing screenshot&#10;&#10;Description generated with high confidence">
            <a:extLst>
              <a:ext uri="{FF2B5EF4-FFF2-40B4-BE49-F238E27FC236}">
                <a16:creationId xmlns:a16="http://schemas.microsoft.com/office/drawing/2014/main" id="{C9306664-9D3D-41E6-B78B-AA501E0CA4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4847" y="1658319"/>
            <a:ext cx="9113003" cy="4590081"/>
          </a:xfrm>
        </p:spPr>
      </p:pic>
    </p:spTree>
    <p:extLst>
      <p:ext uri="{BB962C8B-B14F-4D97-AF65-F5344CB8AC3E}">
        <p14:creationId xmlns:p14="http://schemas.microsoft.com/office/powerpoint/2010/main" val="20666686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07F64-2E30-4936-902D-D93C4C77A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FINAL GRAPH</a:t>
            </a:r>
          </a:p>
        </p:txBody>
      </p:sp>
      <p:pic>
        <p:nvPicPr>
          <p:cNvPr id="5" name="Content Placeholder 4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id="{1BFE69A7-80E1-4160-B965-B51D4CAE65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2854" y="1472340"/>
            <a:ext cx="9113004" cy="4932942"/>
          </a:xfrm>
        </p:spPr>
      </p:pic>
    </p:spTree>
    <p:extLst>
      <p:ext uri="{BB962C8B-B14F-4D97-AF65-F5344CB8AC3E}">
        <p14:creationId xmlns:p14="http://schemas.microsoft.com/office/powerpoint/2010/main" val="28910179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USE CASES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558344"/>
            <a:ext cx="8946541" cy="469005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algn="just"/>
            <a:r>
              <a:rPr lang="en-US" dirty="0"/>
              <a:t>All garbage cans would be projected on the maps. The places where garbage cans are full or need immediate attention can be marked with red. 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The places with middle full will be projected as yellow on the map.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And the least full garbage with blue dots.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The path would be made for garbage can with immediate or medium attention.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4083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FUTURE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dirty="0"/>
              <a:t>Separation of garbage on the basis of them being renewable or non renewable is very important.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In this scope, such smart intelligence could be added in the cans, with which they could detect the item being thrown in either the recyclable section or the non recyclable section.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Smart citizen point would be awarded to these people which could be redeemed for some items.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This provides people with the incentive to keep their city clean.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9320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MORE IDEAS</a:t>
            </a:r>
            <a:r>
              <a:rPr lang="mr-IN" b="1" dirty="0"/>
              <a:t>…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Also, one could add solar panels on the garbage cans.</a:t>
            </a:r>
          </a:p>
          <a:p>
            <a:endParaRPr lang="en-US" dirty="0"/>
          </a:p>
          <a:p>
            <a:r>
              <a:rPr lang="en-US" dirty="0"/>
              <a:t>This could be then used to power the </a:t>
            </a:r>
            <a:r>
              <a:rPr lang="en-US" dirty="0" err="1"/>
              <a:t>WiFi</a:t>
            </a:r>
            <a:r>
              <a:rPr lang="en-US" dirty="0"/>
              <a:t> module and also store some power for night use.</a:t>
            </a:r>
          </a:p>
          <a:p>
            <a:endParaRPr lang="en-US" dirty="0"/>
          </a:p>
          <a:p>
            <a:r>
              <a:rPr lang="en-US" dirty="0"/>
              <a:t>Hence the bins, become their own </a:t>
            </a:r>
            <a:r>
              <a:rPr lang="en-US" dirty="0" err="1"/>
              <a:t>WiFi</a:t>
            </a:r>
            <a:r>
              <a:rPr lang="en-US" dirty="0"/>
              <a:t> hotspot without non renewable energy consumption.</a:t>
            </a:r>
          </a:p>
        </p:txBody>
      </p:sp>
    </p:spTree>
    <p:extLst>
      <p:ext uri="{BB962C8B-B14F-4D97-AF65-F5344CB8AC3E}">
        <p14:creationId xmlns:p14="http://schemas.microsoft.com/office/powerpoint/2010/main" val="11289086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Reduced fuel consumption.</a:t>
            </a:r>
          </a:p>
          <a:p>
            <a:endParaRPr lang="en-US" dirty="0"/>
          </a:p>
          <a:p>
            <a:r>
              <a:rPr lang="en-US" dirty="0"/>
              <a:t>Labor can be reduced.</a:t>
            </a:r>
          </a:p>
          <a:p>
            <a:endParaRPr lang="en-US" dirty="0"/>
          </a:p>
          <a:p>
            <a:r>
              <a:rPr lang="en-US" dirty="0"/>
              <a:t>Time can be saved in checking bins everyday at everyplace.</a:t>
            </a:r>
          </a:p>
          <a:p>
            <a:endParaRPr lang="en-US" dirty="0"/>
          </a:p>
          <a:p>
            <a:r>
              <a:rPr lang="en-US" dirty="0"/>
              <a:t>Health is promoted as the city is clean and garbage is picked up right on time!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7941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2880-DBA3-4B01-8367-3D92E0144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KACHRA APP</a:t>
            </a:r>
          </a:p>
        </p:txBody>
      </p:sp>
      <p:pic>
        <p:nvPicPr>
          <p:cNvPr id="4" name="Content Placeholder 3">
            <a:hlinkClick r:id="rId2"/>
            <a:extLst>
              <a:ext uri="{FF2B5EF4-FFF2-40B4-BE49-F238E27FC236}">
                <a16:creationId xmlns:a16="http://schemas.microsoft.com/office/drawing/2014/main" id="{CDC248EB-B4E4-46B1-A0FC-F02F44E968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6111" y="1504949"/>
            <a:ext cx="3073482" cy="3135573"/>
          </a:xfrm>
          <a:prstGeom prst="rect">
            <a:avLst/>
          </a:prstGeom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6FAE8502-6299-4116-89BE-E0016090AAD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77802030"/>
                  </p:ext>
                </p:extLst>
              </p:nvPr>
            </p:nvGraphicFramePr>
            <p:xfrm>
              <a:off x="4805766" y="1352549"/>
              <a:ext cx="3048000" cy="1714500"/>
            </p:xfrm>
            <a:graphic>
              <a:graphicData uri="http://schemas.microsoft.com/office/powerpoint/2016/slidezoom">
                <pslz:sldZm>
                  <pslz:sldZmObj sldId="276" cId="1210992140">
                    <pslz:zmPr id="{3D09775B-98A2-4952-8D06-6EAE941FC957}" returnToParent="0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6" name="Slide Zoom 5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6FAE8502-6299-4116-89BE-E0016090AAD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805766" y="1352549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8" name="Slide Zoom 7">
                <a:extLst>
                  <a:ext uri="{FF2B5EF4-FFF2-40B4-BE49-F238E27FC236}">
                    <a16:creationId xmlns:a16="http://schemas.microsoft.com/office/drawing/2014/main" id="{516A5CBA-C9ED-41F0-812A-EBA37D6CD94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72460705"/>
                  </p:ext>
                </p:extLst>
              </p:nvPr>
            </p:nvGraphicFramePr>
            <p:xfrm>
              <a:off x="8101368" y="1352549"/>
              <a:ext cx="3048000" cy="1714500"/>
            </p:xfrm>
            <a:graphic>
              <a:graphicData uri="http://schemas.microsoft.com/office/powerpoint/2016/slidezoom">
                <pslz:sldZm>
                  <pslz:sldZmObj sldId="275" cId="4103390959">
                    <pslz:zmPr id="{526941BD-A38F-4B86-A8D1-0E23EF7614A4}" returnToParent="0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8" name="Slide Zoom 7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516A5CBA-C9ED-41F0-812A-EBA37D6CD94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101368" y="1352549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B7435648-1B04-4012-9EA4-EADFD9647E14}"/>
              </a:ext>
            </a:extLst>
          </p:cNvPr>
          <p:cNvSpPr txBox="1"/>
          <p:nvPr/>
        </p:nvSpPr>
        <p:spPr>
          <a:xfrm>
            <a:off x="4805766" y="3859078"/>
            <a:ext cx="63436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Either scan the QR Code or click on the QR Code to access the </a:t>
            </a:r>
            <a:r>
              <a:rPr lang="en-US" sz="2000" dirty="0" err="1"/>
              <a:t>Kachra</a:t>
            </a:r>
            <a:r>
              <a:rPr lang="en-US" sz="2000" dirty="0"/>
              <a:t> Application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06279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Waste or garbage in today’s world is produced in large quantities.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According to Los Angles Times, each year, nations generate 1.3 billion tons of waste. 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This value is expected to soar to 4 billion tons by 2100. </a:t>
            </a:r>
          </a:p>
        </p:txBody>
      </p:sp>
    </p:spTree>
    <p:extLst>
      <p:ext uri="{BB962C8B-B14F-4D97-AF65-F5344CB8AC3E}">
        <p14:creationId xmlns:p14="http://schemas.microsoft.com/office/powerpoint/2010/main" val="16864036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715" y="2245441"/>
            <a:ext cx="10515600" cy="1325563"/>
          </a:xfrm>
        </p:spPr>
        <p:txBody>
          <a:bodyPr/>
          <a:lstStyle/>
          <a:p>
            <a:r>
              <a:rPr lang="en-US" dirty="0"/>
              <a:t> THANK YOU! </a:t>
            </a:r>
            <a:r>
              <a:rPr lang="en-US" dirty="0">
                <a:sym typeface="Wingdings"/>
              </a:rPr>
              <a:t>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188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F3AF22-F8AB-4D8C-94BE-A592B5FE5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88" y="1099250"/>
            <a:ext cx="2234873" cy="43406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7D081B-2D02-4F41-9E3B-23C26E5B7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5259" y="1099250"/>
            <a:ext cx="2254886" cy="43406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CFC6CE-A43F-4D67-A658-C4D6BBBAF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346" y="1099249"/>
            <a:ext cx="2234873" cy="43406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439708-0070-4B62-8282-4ED7A8417D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5562" y="1099250"/>
            <a:ext cx="2231179" cy="4340657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0C1968C-5CF2-4E76-8B77-68465244CCAA}"/>
              </a:ext>
            </a:extLst>
          </p:cNvPr>
          <p:cNvCxnSpPr/>
          <p:nvPr/>
        </p:nvCxnSpPr>
        <p:spPr>
          <a:xfrm>
            <a:off x="1783835" y="3269578"/>
            <a:ext cx="959365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6B1B52F-8BEE-4FFA-8563-D639A8B2250D}"/>
              </a:ext>
            </a:extLst>
          </p:cNvPr>
          <p:cNvCxnSpPr/>
          <p:nvPr/>
        </p:nvCxnSpPr>
        <p:spPr>
          <a:xfrm>
            <a:off x="6714805" y="3432875"/>
            <a:ext cx="108488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A8DC5047-D064-47D2-9122-553887D395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56741" y="1099249"/>
            <a:ext cx="2198514" cy="4340656"/>
          </a:xfrm>
          <a:prstGeom prst="rect">
            <a:avLst/>
          </a:prstGeom>
        </p:spPr>
      </p:pic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E102F4E0-3669-4AC7-BC42-3E73A559D552}"/>
              </a:ext>
            </a:extLst>
          </p:cNvPr>
          <p:cNvCxnSpPr/>
          <p:nvPr/>
        </p:nvCxnSpPr>
        <p:spPr>
          <a:xfrm>
            <a:off x="9004515" y="3890075"/>
            <a:ext cx="852407" cy="12700"/>
          </a:xfrm>
          <a:prstGeom prst="bentConnector3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09921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9801F3-5B6F-4380-8041-CC677F6B2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8" y="1217545"/>
            <a:ext cx="2273458" cy="44229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180494-5B12-48B9-9C28-56257096D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3147" y="1245657"/>
            <a:ext cx="2310475" cy="44229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B5CC20-A9C0-4430-ABBF-BC09B7AD6A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1181" y="1208019"/>
            <a:ext cx="2282789" cy="44419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406D4D-7AE3-4108-ACDD-C6CBB5F137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7299" y="1189433"/>
            <a:ext cx="2291554" cy="44419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1DCC070-D94C-4676-8E18-A6FF12113F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82182" y="1170847"/>
            <a:ext cx="2327148" cy="4479134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D0BAFA9-787D-4840-85C6-5A5C9E889FBD}"/>
              </a:ext>
            </a:extLst>
          </p:cNvPr>
          <p:cNvCxnSpPr/>
          <p:nvPr/>
        </p:nvCxnSpPr>
        <p:spPr>
          <a:xfrm>
            <a:off x="1580827" y="4386020"/>
            <a:ext cx="113137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C6FC6D1-9524-4C7F-B497-90B701A76630}"/>
              </a:ext>
            </a:extLst>
          </p:cNvPr>
          <p:cNvCxnSpPr/>
          <p:nvPr/>
        </p:nvCxnSpPr>
        <p:spPr>
          <a:xfrm>
            <a:off x="4045058" y="3161654"/>
            <a:ext cx="93612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B7B645A-F390-4F67-90C9-49E88979A274}"/>
              </a:ext>
            </a:extLst>
          </p:cNvPr>
          <p:cNvCxnSpPr/>
          <p:nvPr/>
        </p:nvCxnSpPr>
        <p:spPr>
          <a:xfrm>
            <a:off x="5842861" y="2836190"/>
            <a:ext cx="170481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1BEF951-7C9E-48B1-83FC-AE5AC86A3FD7}"/>
              </a:ext>
            </a:extLst>
          </p:cNvPr>
          <p:cNvCxnSpPr/>
          <p:nvPr/>
        </p:nvCxnSpPr>
        <p:spPr>
          <a:xfrm>
            <a:off x="9298983" y="4494508"/>
            <a:ext cx="6974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3390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We need not go so far</a:t>
            </a:r>
            <a:r>
              <a:rPr lang="mr-IN" b="1" dirty="0"/>
              <a:t>……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Look around you. The garbage can outside your apartment.</a:t>
            </a:r>
          </a:p>
          <a:p>
            <a:pPr algn="just"/>
            <a:r>
              <a:rPr lang="en-US" dirty="0"/>
              <a:t>Doesn’t it on some days overflow. How unhygienic is that!</a:t>
            </a:r>
          </a:p>
          <a:p>
            <a:pPr algn="just"/>
            <a:r>
              <a:rPr lang="en-US" dirty="0"/>
              <a:t>But what if there was some IOT device that could help us to clear all this waste without wasting :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dirty="0"/>
              <a:t>Fuel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dirty="0"/>
              <a:t>Time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dirty="0"/>
              <a:t>Human Labor of checking each can.</a:t>
            </a:r>
          </a:p>
        </p:txBody>
      </p:sp>
    </p:spTree>
    <p:extLst>
      <p:ext uri="{BB962C8B-B14F-4D97-AF65-F5344CB8AC3E}">
        <p14:creationId xmlns:p14="http://schemas.microsoft.com/office/powerpoint/2010/main" val="1162308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IDEA PROPOSAL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 err="1"/>
              <a:t>Ecobins</a:t>
            </a:r>
            <a:r>
              <a:rPr lang="en-US" dirty="0"/>
              <a:t>, the idea that we are proposing does just that.</a:t>
            </a:r>
          </a:p>
          <a:p>
            <a:pPr algn="just"/>
            <a:r>
              <a:rPr lang="en-US" dirty="0"/>
              <a:t>Sensors would be fitted in the garbage can to check the level of garbage.</a:t>
            </a:r>
          </a:p>
          <a:p>
            <a:pPr algn="just"/>
            <a:r>
              <a:rPr lang="en-US" dirty="0"/>
              <a:t>Each garbage can will be provided with an unique code which would uniquely define it.</a:t>
            </a:r>
          </a:p>
          <a:p>
            <a:pPr algn="just"/>
            <a:r>
              <a:rPr lang="en-US" dirty="0"/>
              <a:t>As soon as the garbage content reaches a specific limit in the garbage can, a warning would be issued at the garbage collection department.</a:t>
            </a:r>
          </a:p>
          <a:p>
            <a:pPr algn="just"/>
            <a:r>
              <a:rPr lang="en-US" dirty="0"/>
              <a:t>The garbage collection department then can come collect the garbage from the full garbage can.</a:t>
            </a:r>
          </a:p>
        </p:txBody>
      </p:sp>
    </p:spTree>
    <p:extLst>
      <p:ext uri="{BB962C8B-B14F-4D97-AF65-F5344CB8AC3E}">
        <p14:creationId xmlns:p14="http://schemas.microsoft.com/office/powerpoint/2010/main" val="1509877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8FEE6-4966-418F-80E2-DBAFE453B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DIAGRAM</a:t>
            </a:r>
          </a:p>
        </p:txBody>
      </p:sp>
      <p:pic>
        <p:nvPicPr>
          <p:cNvPr id="5" name="Content Placeholder 4" descr="A picture containing sky, green, indoor&#10;&#10;Description generated with very high confidence">
            <a:extLst>
              <a:ext uri="{FF2B5EF4-FFF2-40B4-BE49-F238E27FC236}">
                <a16:creationId xmlns:a16="http://schemas.microsoft.com/office/drawing/2014/main" id="{9D025657-D783-41FC-98C1-09056D452D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5997" y="1371599"/>
            <a:ext cx="9036116" cy="5359223"/>
          </a:xfrm>
        </p:spPr>
      </p:pic>
    </p:spTree>
    <p:extLst>
      <p:ext uri="{BB962C8B-B14F-4D97-AF65-F5344CB8AC3E}">
        <p14:creationId xmlns:p14="http://schemas.microsoft.com/office/powerpoint/2010/main" val="887111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8FEE6-4966-418F-80E2-DBAFE453B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b="1" dirty="0"/>
              <a:t>YESWORKFLOW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A73C30-09DB-478B-868E-DF3BE8315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08296"/>
            <a:ext cx="8946541" cy="4940104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6744FE-4CEC-4353-A148-1138EF37D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50" y="1308295"/>
            <a:ext cx="10782300" cy="506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480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8FEE6-4966-418F-80E2-DBAFE453B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b="1"/>
              <a:t>BUSINESS MODEL CANVAS</a:t>
            </a:r>
            <a:endParaRPr lang="en-US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A73C30-09DB-478B-868E-DF3BE8315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08296"/>
            <a:ext cx="8946541" cy="5417968"/>
          </a:xfrm>
        </p:spPr>
        <p:txBody>
          <a:bodyPr>
            <a:normAutofit fontScale="92500" lnSpcReduction="2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Business Model Canvas Link :</a:t>
            </a:r>
            <a:r>
              <a:rPr lang="en-US" sz="1600" u="sng" dirty="0">
                <a:hlinkClick r:id="rId2"/>
              </a:rPr>
              <a:t>https://canvanizer.com/canvas/wy2injkxn5GK3</a:t>
            </a:r>
            <a:endParaRPr lang="en-US" sz="160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E27FE6F-3A8A-4A54-BF97-B89D2ED8C61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6111" y="1146875"/>
            <a:ext cx="11148099" cy="4912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741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6D4DA-B575-4A92-86A3-11F1954DD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SENSORS AND OTHER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7D1BB-152F-4DB8-83FA-D9DE928061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IR sensors</a:t>
            </a:r>
          </a:p>
          <a:p>
            <a:r>
              <a:rPr lang="en-US" dirty="0"/>
              <a:t>Raspberry Pi</a:t>
            </a:r>
          </a:p>
          <a:p>
            <a:r>
              <a:rPr lang="en-US" dirty="0" err="1"/>
              <a:t>WiFi</a:t>
            </a:r>
            <a:r>
              <a:rPr lang="en-US" dirty="0"/>
              <a:t> module</a:t>
            </a:r>
          </a:p>
          <a:p>
            <a:r>
              <a:rPr lang="en-US" dirty="0"/>
              <a:t>Google APIs like</a:t>
            </a:r>
          </a:p>
          <a:p>
            <a:r>
              <a:rPr lang="en-US" dirty="0"/>
              <a:t>Google Maps Direction APIs</a:t>
            </a:r>
          </a:p>
          <a:p>
            <a:r>
              <a:rPr lang="en-US" dirty="0"/>
              <a:t>Google Maps Directions Matrix API</a:t>
            </a:r>
          </a:p>
          <a:p>
            <a:r>
              <a:rPr lang="en-US" dirty="0"/>
              <a:t>Google Maps Geocoding API</a:t>
            </a:r>
          </a:p>
          <a:p>
            <a:r>
              <a:rPr lang="en-US" dirty="0"/>
              <a:t>Google Maps JavaScript API</a:t>
            </a:r>
          </a:p>
          <a:p>
            <a:r>
              <a:rPr lang="en-US" dirty="0"/>
              <a:t>Google Places API Web Service </a:t>
            </a:r>
          </a:p>
        </p:txBody>
      </p:sp>
    </p:spTree>
    <p:extLst>
      <p:ext uri="{BB962C8B-B14F-4D97-AF65-F5344CB8AC3E}">
        <p14:creationId xmlns:p14="http://schemas.microsoft.com/office/powerpoint/2010/main" val="3281105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PRIVACY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558344"/>
            <a:ext cx="8946541" cy="4690055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900" b="1" dirty="0"/>
              <a:t>Transparency :</a:t>
            </a:r>
            <a:r>
              <a:rPr lang="en-US" sz="2900" dirty="0"/>
              <a:t> 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900" dirty="0"/>
              <a:t>Users can check immediate reward points update on throwing the trash. 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900" dirty="0"/>
              <a:t>Policies related to business ethics , the environment and other public  policy  commitments   will be disclosed.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900" dirty="0"/>
              <a:t>Consent from end users before sharing the personal details will be taken.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900" dirty="0"/>
              <a:t>Customers will be informed about revised user terms of service.</a:t>
            </a:r>
          </a:p>
          <a:p>
            <a:pPr marL="0" indent="0" algn="just">
              <a:buNone/>
            </a:pPr>
            <a:endParaRPr lang="en-US" sz="29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900" b="1" dirty="0"/>
              <a:t>Control:</a:t>
            </a:r>
            <a:r>
              <a:rPr lang="en-US" sz="2900" dirty="0"/>
              <a:t> 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900" dirty="0"/>
              <a:t>Nondisclosure agreement stating this personal data will not be shared unless wanted by the user 	(can be used to reduce tax or can be used as a coupon on government websites/shops).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900" dirty="0"/>
              <a:t>Login credentials specific to the user which will be password protected.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900" dirty="0"/>
              <a:t>The end users would have the absolute control over the data and they	can  view it whenever needed.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5579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695</TotalTime>
  <Words>624</Words>
  <Application>Microsoft Office PowerPoint</Application>
  <PresentationFormat>Widescreen</PresentationFormat>
  <Paragraphs>134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Century Gothic</vt:lpstr>
      <vt:lpstr>Mangal</vt:lpstr>
      <vt:lpstr>Wingdings</vt:lpstr>
      <vt:lpstr>Wingdings 3</vt:lpstr>
      <vt:lpstr>Ion</vt:lpstr>
      <vt:lpstr>ECOBINS in SMART CITIES</vt:lpstr>
      <vt:lpstr>OBJECTIVE</vt:lpstr>
      <vt:lpstr>We need not go so far……</vt:lpstr>
      <vt:lpstr>IDEA PROPOSAL</vt:lpstr>
      <vt:lpstr>DIAGRAM</vt:lpstr>
      <vt:lpstr>YESWORKFLOW</vt:lpstr>
      <vt:lpstr>BUSINESS MODEL CANVAS</vt:lpstr>
      <vt:lpstr>SENSORS AND OTHER COMPONENTS</vt:lpstr>
      <vt:lpstr>DATA PRIVACY</vt:lpstr>
      <vt:lpstr>DATA PRIVACY</vt:lpstr>
      <vt:lpstr>COMPONENTS USED</vt:lpstr>
      <vt:lpstr>HOW DOES CIRCUIT LOOKS</vt:lpstr>
      <vt:lpstr>CIRCUIT DIAGRAM</vt:lpstr>
      <vt:lpstr>FINAL GRAPH</vt:lpstr>
      <vt:lpstr>USE CASES</vt:lpstr>
      <vt:lpstr>FUTURE SCOPE</vt:lpstr>
      <vt:lpstr>MORE IDEAS…</vt:lpstr>
      <vt:lpstr>BENEFITS</vt:lpstr>
      <vt:lpstr>KACHRA APP</vt:lpstr>
      <vt:lpstr> THANK YOU! 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ECOBINS in SMART CITIES</dc:title>
  <dc:creator>Microsoft Office User</dc:creator>
  <cp:lastModifiedBy>Yadav, Kumkum</cp:lastModifiedBy>
  <cp:revision>25</cp:revision>
  <dcterms:created xsi:type="dcterms:W3CDTF">2017-11-15T20:07:47Z</dcterms:created>
  <dcterms:modified xsi:type="dcterms:W3CDTF">2018-02-26T03:28:56Z</dcterms:modified>
</cp:coreProperties>
</file>

<file path=docProps/thumbnail.jpeg>
</file>